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2214554"/>
            <a:ext cx="8715436" cy="4429156"/>
          </a:xfrm>
        </p:spPr>
        <p:txBody>
          <a:bodyPr>
            <a:normAutofit/>
          </a:bodyPr>
          <a:lstStyle/>
          <a:p>
            <a:r>
              <a:rPr lang="es-PE" b="1" dirty="0" smtClean="0"/>
              <a:t> </a:t>
            </a:r>
            <a:endParaRPr lang="es-ES" dirty="0" smtClean="0"/>
          </a:p>
          <a:p>
            <a:endParaRPr lang="es-ES" dirty="0" smtClean="0"/>
          </a:p>
          <a:p>
            <a:pPr algn="l"/>
            <a:r>
              <a:rPr lang="es-PE" sz="4600" b="1" dirty="0" smtClean="0"/>
              <a:t>Integrantes:</a:t>
            </a:r>
            <a:endParaRPr lang="es-ES" sz="4600" dirty="0" smtClean="0"/>
          </a:p>
          <a:p>
            <a:pPr algn="l"/>
            <a:r>
              <a:rPr lang="es-PE" sz="3800" b="1" dirty="0" smtClean="0"/>
              <a:t> </a:t>
            </a:r>
            <a:r>
              <a:rPr lang="es-PE" sz="3800" b="1" dirty="0" smtClean="0"/>
              <a:t>07200076	Castro Escalante Jesús</a:t>
            </a:r>
          </a:p>
          <a:p>
            <a:pPr algn="l"/>
            <a:r>
              <a:rPr lang="es-PE" sz="3800" b="1" dirty="0" smtClean="0"/>
              <a:t> 07200102 	Palomino </a:t>
            </a:r>
            <a:r>
              <a:rPr lang="es-PE" sz="3800" b="1" dirty="0" err="1" smtClean="0"/>
              <a:t>Astupuma</a:t>
            </a:r>
            <a:r>
              <a:rPr lang="es-PE" sz="3800" b="1" dirty="0" smtClean="0"/>
              <a:t> 					</a:t>
            </a:r>
            <a:r>
              <a:rPr lang="es-PE" sz="3800" b="1" dirty="0" err="1" smtClean="0"/>
              <a:t>Denisse</a:t>
            </a:r>
            <a:endParaRPr lang="es-ES" sz="3800" dirty="0" smtClean="0"/>
          </a:p>
          <a:p>
            <a:pPr algn="l"/>
            <a:r>
              <a:rPr lang="es-PE" sz="3800" b="1" dirty="0" smtClean="0"/>
              <a:t> 07200115</a:t>
            </a:r>
            <a:r>
              <a:rPr lang="es-PE" sz="3800" b="1" dirty="0" smtClean="0"/>
              <a:t>	</a:t>
            </a:r>
            <a:r>
              <a:rPr lang="es-PE" sz="3800" b="1" dirty="0" err="1" smtClean="0"/>
              <a:t>Sulca</a:t>
            </a:r>
            <a:r>
              <a:rPr lang="es-PE" sz="3800" b="1" dirty="0" smtClean="0"/>
              <a:t> </a:t>
            </a:r>
            <a:r>
              <a:rPr lang="es-PE" sz="3800" b="1" dirty="0" err="1" smtClean="0"/>
              <a:t>Paucar</a:t>
            </a:r>
            <a:r>
              <a:rPr lang="es-PE" sz="3800" b="1" dirty="0" smtClean="0"/>
              <a:t> </a:t>
            </a:r>
            <a:r>
              <a:rPr lang="es-PE" sz="3800" b="1" dirty="0" err="1" smtClean="0"/>
              <a:t>Eder</a:t>
            </a:r>
            <a:r>
              <a:rPr lang="es-PE" sz="3800" b="1" dirty="0" smtClean="0"/>
              <a:t> Kim</a:t>
            </a:r>
            <a:endParaRPr lang="es-ES" sz="38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2143140"/>
          </a:xfrm>
        </p:spPr>
        <p:txBody>
          <a:bodyPr>
            <a:normAutofit fontScale="90000"/>
          </a:bodyPr>
          <a:lstStyle/>
          <a:p>
            <a:r>
              <a:rPr lang="es-PE" b="1" dirty="0" smtClean="0"/>
              <a:t/>
            </a:r>
            <a:br>
              <a:rPr lang="es-PE" b="1" dirty="0" smtClean="0"/>
            </a:br>
            <a:r>
              <a:rPr lang="es-PE" sz="5300" b="1" dirty="0" smtClean="0"/>
              <a:t>Relación </a:t>
            </a:r>
            <a:r>
              <a:rPr lang="es-PE" sz="5300" b="1" dirty="0" smtClean="0"/>
              <a:t>entre los objetos del Marketing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EXISTENTE ENTRE LOS OBJETOS DEL MARKETING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850112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8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Equidad</vt:lpstr>
      <vt:lpstr> Relación entre los objetos del Marketing </vt:lpstr>
      <vt:lpstr>RELACIÓN EXISTENTE ENTRE LOS OBJETOS DEL MARKETING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Relación entre los objetos del Marketing </dc:title>
  <cp:lastModifiedBy>KIRA</cp:lastModifiedBy>
  <cp:revision>4</cp:revision>
  <dcterms:modified xsi:type="dcterms:W3CDTF">2010-05-22T21:35:16Z</dcterms:modified>
</cp:coreProperties>
</file>